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62130"/>
            <a:ext cx="9543245" cy="965915"/>
          </a:xfrm>
        </p:spPr>
        <p:txBody>
          <a:bodyPr/>
          <a:lstStyle/>
          <a:p>
            <a:r>
              <a:rPr lang="en-US" dirty="0"/>
              <a:t>Wellness Journey in </a:t>
            </a:r>
            <a:r>
              <a:rPr lang="en-US" dirty="0" smtClean="0"/>
              <a:t>Old 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271234"/>
            <a:ext cx="7766936" cy="2614411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 smtClean="0">
                <a:solidFill>
                  <a:schemeClr val="accent1"/>
                </a:solidFill>
              </a:rPr>
              <a:t>By</a:t>
            </a:r>
          </a:p>
          <a:p>
            <a:pPr algn="ctr"/>
            <a:endParaRPr lang="en-US" sz="3200" b="1" dirty="0" smtClean="0">
              <a:solidFill>
                <a:schemeClr val="accent1"/>
              </a:solidFill>
            </a:endParaRPr>
          </a:p>
          <a:p>
            <a:pPr algn="ctr"/>
            <a:r>
              <a:rPr lang="en-US" sz="3200" b="1" dirty="0" smtClean="0">
                <a:solidFill>
                  <a:schemeClr val="accent1"/>
                </a:solidFill>
              </a:rPr>
              <a:t>Benu </a:t>
            </a:r>
            <a:r>
              <a:rPr lang="en-US" sz="3200" b="1" dirty="0" err="1" smtClean="0">
                <a:solidFill>
                  <a:schemeClr val="accent1"/>
                </a:solidFill>
              </a:rPr>
              <a:t>Dhawan</a:t>
            </a:r>
            <a:endParaRPr lang="en-US" sz="32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167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2428" y="480811"/>
            <a:ext cx="9697792" cy="1320800"/>
          </a:xfrm>
        </p:spPr>
        <p:txBody>
          <a:bodyPr/>
          <a:lstStyle/>
          <a:p>
            <a:r>
              <a:rPr lang="en-US" dirty="0" smtClean="0"/>
              <a:t>Six Spokes of our Wellness Journey Wheel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06851" y="1930401"/>
            <a:ext cx="5291707" cy="4110962"/>
          </a:xfrm>
        </p:spPr>
        <p:txBody>
          <a:bodyPr/>
          <a:lstStyle/>
          <a:p>
            <a:r>
              <a:rPr lang="en-US" sz="2800" dirty="0" smtClean="0"/>
              <a:t>Physical Health</a:t>
            </a:r>
          </a:p>
          <a:p>
            <a:r>
              <a:rPr lang="en-US" sz="2800" dirty="0" smtClean="0"/>
              <a:t>Mental and Emotional Health</a:t>
            </a:r>
          </a:p>
          <a:p>
            <a:r>
              <a:rPr lang="en-US" sz="2800" dirty="0" smtClean="0"/>
              <a:t>Spiritual Health</a:t>
            </a:r>
          </a:p>
          <a:p>
            <a:r>
              <a:rPr lang="en-US" sz="2800" dirty="0" smtClean="0"/>
              <a:t>Social Health</a:t>
            </a:r>
          </a:p>
          <a:p>
            <a:r>
              <a:rPr lang="en-US" sz="2800" dirty="0" smtClean="0"/>
              <a:t>Intellectual Health</a:t>
            </a:r>
          </a:p>
          <a:p>
            <a:r>
              <a:rPr lang="en-US" sz="2800" dirty="0" smtClean="0"/>
              <a:t>Financial Health</a:t>
            </a:r>
          </a:p>
          <a:p>
            <a:endParaRPr lang="en-US" dirty="0"/>
          </a:p>
        </p:txBody>
      </p:sp>
      <p:pic>
        <p:nvPicPr>
          <p:cNvPr id="1026" name="Picture 2" descr="Image result for krishna six spokes of a wheel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14" y="1568083"/>
            <a:ext cx="4237149" cy="4333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015312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28</TotalTime>
  <Words>29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Trebuchet MS</vt:lpstr>
      <vt:lpstr>Wingdings 3</vt:lpstr>
      <vt:lpstr>Facet</vt:lpstr>
      <vt:lpstr>Wellness Journey in Old Age</vt:lpstr>
      <vt:lpstr>Six Spokes of our Wellness Journey Wheel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Wellness Journey in Old Age</dc:title>
  <dc:creator>Benu</dc:creator>
  <cp:lastModifiedBy>Benu</cp:lastModifiedBy>
  <cp:revision>3</cp:revision>
  <dcterms:created xsi:type="dcterms:W3CDTF">2022-04-13T02:51:23Z</dcterms:created>
  <dcterms:modified xsi:type="dcterms:W3CDTF">2022-04-13T03:19:26Z</dcterms:modified>
</cp:coreProperties>
</file>